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6" r:id="rId1"/>
  </p:sldMasterIdLst>
  <p:notesMasterIdLst>
    <p:notesMasterId r:id="rId7"/>
  </p:notesMasterIdLst>
  <p:sldIdLst>
    <p:sldId id="619" r:id="rId2"/>
    <p:sldId id="571" r:id="rId3"/>
    <p:sldId id="620" r:id="rId4"/>
    <p:sldId id="621" r:id="rId5"/>
    <p:sldId id="622" r:id="rId6"/>
  </p:sldIdLst>
  <p:sldSz cx="9144000" cy="6858000" type="screen4x3"/>
  <p:notesSz cx="6858000" cy="9144000"/>
  <p:embeddedFontLst>
    <p:embeddedFont>
      <p:font typeface="프리젠테이션 1 Thin" pitchFamily="2" charset="-127"/>
      <p:regular r:id="rId8"/>
    </p:embeddedFont>
    <p:embeddedFont>
      <p:font typeface="프리젠테이션 2 ExtraLight" pitchFamily="2" charset="-127"/>
      <p:regular r:id="rId9"/>
    </p:embeddedFont>
    <p:embeddedFont>
      <p:font typeface="프리젠테이션 3 Light" pitchFamily="2" charset="-127"/>
      <p:regular r:id="rId10"/>
    </p:embeddedFont>
    <p:embeddedFont>
      <p:font typeface="프리젠테이션 4 Regular" pitchFamily="2" charset="-127"/>
      <p:regular r:id="rId11"/>
    </p:embeddedFont>
    <p:embeddedFont>
      <p:font typeface="프리젠테이션 5 Medium" pitchFamily="2" charset="-127"/>
      <p:regular r:id="rId12"/>
    </p:embeddedFont>
    <p:embeddedFont>
      <p:font typeface="프리젠테이션 6 SemiBold" pitchFamily="2" charset="-127"/>
      <p:bold r:id="rId13"/>
    </p:embeddedFont>
    <p:embeddedFont>
      <p:font typeface="프리젠테이션 7 Bold" pitchFamily="2" charset="-127"/>
      <p:bold r:id="rId14"/>
    </p:embeddedFont>
    <p:embeddedFont>
      <p:font typeface="프리젠테이션 8 ExtraBold" pitchFamily="2" charset="-127"/>
      <p:bold r:id="rId15"/>
    </p:embeddedFont>
    <p:embeddedFont>
      <p:font typeface="프리젠테이션 9 Black" pitchFamily="2" charset="-127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82" autoAdjust="0"/>
    <p:restoredTop sz="94660"/>
  </p:normalViewPr>
  <p:slideViewPr>
    <p:cSldViewPr>
      <p:cViewPr varScale="1">
        <p:scale>
          <a:sx n="122" d="100"/>
          <a:sy n="122" d="100"/>
        </p:scale>
        <p:origin x="1470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프리젠테이션 5 Medium" pitchFamily="2" charset="-127"/>
                <a:ea typeface="프리젠테이션 5 Medium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프리젠테이션 5 Medium" pitchFamily="2" charset="-127"/>
                <a:ea typeface="프리젠테이션 5 Medium" pitchFamily="2" charset="-127"/>
              </a:defRPr>
            </a:lvl1pPr>
          </a:lstStyle>
          <a:p>
            <a:fld id="{0D79234C-CDB0-47DC-AF41-E1C394DD29C9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프리젠테이션 5 Medium" pitchFamily="2" charset="-127"/>
                <a:ea typeface="프리젠테이션 5 Medium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프리젠테이션 5 Medium" pitchFamily="2" charset="-127"/>
                <a:ea typeface="프리젠테이션 5 Medium" pitchFamily="2" charset="-127"/>
              </a:defRPr>
            </a:lvl1pPr>
          </a:lstStyle>
          <a:p>
            <a:fld id="{2B3DD580-8785-4379-9768-2A30D64D31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프리젠테이션 5 Medium" pitchFamily="2" charset="-127"/>
        <a:ea typeface="프리젠테이션 5 Medium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프리젠테이션 5 Medium" pitchFamily="2" charset="-127"/>
        <a:ea typeface="프리젠테이션 5 Medium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프리젠테이션 5 Medium" pitchFamily="2" charset="-127"/>
        <a:ea typeface="프리젠테이션 5 Medium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프리젠테이션 5 Medium" pitchFamily="2" charset="-127"/>
        <a:ea typeface="프리젠테이션 5 Medium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프리젠테이션 5 Medium" pitchFamily="2" charset="-127"/>
        <a:ea typeface="프리젠테이션 5 Medium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282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607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536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336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389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05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>
                <a:latin typeface="프리젠테이션 9 Black" pitchFamily="2" charset="-127"/>
                <a:ea typeface="프리젠테이션 9 Black" pitchFamily="2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>
                <a:latin typeface="프리젠테이션 9 Black" pitchFamily="2" charset="-127"/>
                <a:ea typeface="프리젠테이션 9 Black" pitchFamily="2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776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368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131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658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5433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020272" y="0"/>
            <a:ext cx="2055789" cy="36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프리젠테이션 5 Medium" pitchFamily="2" charset="-127"/>
                <a:ea typeface="프리젠테이션 5 Medium" pitchFamily="2" charset="-127"/>
              </a:defRPr>
            </a:lvl1pPr>
          </a:lstStyle>
          <a:p>
            <a:fld id="{FB30EDBD-1C2D-4C1E-B459-B60219FAB484}" type="datetimeFigureOut">
              <a:rPr lang="ko-KR" altLang="en-US" smtClean="0"/>
              <a:pPr/>
              <a:t>2025-01-16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프리젠테이션 5 Medium" pitchFamily="2" charset="-127"/>
                <a:ea typeface="프리젠테이션 5 Medium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프리젠테이션 5 Medium" pitchFamily="2" charset="-127"/>
                <a:ea typeface="프리젠테이션 5 Medium" pitchFamily="2" charset="-127"/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268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프리젠테이션 9 Black" pitchFamily="2" charset="-127"/>
          <a:ea typeface="프리젠테이션 9 Black" pitchFamily="2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프리젠테이션 5 Medium" pitchFamily="2" charset="-127"/>
          <a:ea typeface="프리젠테이션 5 Medium" pitchFamily="2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프리젠테이션 5 Medium" pitchFamily="2" charset="-127"/>
          <a:ea typeface="프리젠테이션 5 Medium" pitchFamily="2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프리젠테이션 5 Medium" pitchFamily="2" charset="-127"/>
          <a:ea typeface="프리젠테이션 5 Medium" pitchFamily="2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프리젠테이션 5 Medium" pitchFamily="2" charset="-127"/>
          <a:ea typeface="프리젠테이션 5 Medium" pitchFamily="2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프리젠테이션 5 Medium" pitchFamily="2" charset="-127"/>
          <a:ea typeface="프리젠테이션 5 Medium" pitchFamily="2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freesentation.blog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gradFill>
            <a:gsLst>
              <a:gs pos="0">
                <a:schemeClr val="tx1"/>
              </a:gs>
              <a:gs pos="50000">
                <a:schemeClr val="tx1">
                  <a:alpha val="3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KoPubWorld돋움체_Pro Bold" panose="00000800000000000000" pitchFamily="50" charset="-127"/>
              </a:rPr>
              <a:t>Freesentation</a:t>
            </a:r>
            <a:r>
              <a:rPr lang="ko-KR" altLang="en-US"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KoPubWorld돋움체_Pro Bold" panose="00000800000000000000" pitchFamily="50" charset="-127"/>
              </a:rPr>
              <a:t>Font</a:t>
            </a:r>
            <a:endParaRPr lang="ko-KR" altLang="en-US">
              <a:solidFill>
                <a:schemeClr val="bg1"/>
              </a:solidFill>
              <a:latin typeface="프리젠테이션 9 Black" pitchFamily="2" charset="-127"/>
              <a:ea typeface="프리젠테이션 9 Black" pitchFamily="2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99592" y="548680"/>
            <a:ext cx="748883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>
                <a:latin typeface="프리젠테이션 9 Black" pitchFamily="2" charset="-127"/>
                <a:ea typeface="프리젠테이션 9 Black" pitchFamily="2" charset="-127"/>
                <a:cs typeface="KoPubWorld돋움체_Pro Medium" panose="00000600000000000000" pitchFamily="50" charset="-127"/>
              </a:rPr>
              <a:t>  </a:t>
            </a:r>
            <a:r>
              <a:rPr lang="ko-KR" altLang="en-US" sz="1600">
                <a:latin typeface="프리젠테이션 9 Black" pitchFamily="2" charset="-127"/>
                <a:ea typeface="프리젠테이션 9 Black" pitchFamily="2" charset="-127"/>
                <a:cs typeface="KoPubWorld돋움체_Pro Medium" panose="00000600000000000000" pitchFamily="50" charset="-127"/>
              </a:rPr>
              <a:t>굵기별 선택</a:t>
            </a:r>
            <a:endParaRPr lang="en-US" altLang="ko-KR" sz="1600">
              <a:latin typeface="프리젠테이션 9 Black" pitchFamily="2" charset="-127"/>
              <a:ea typeface="프리젠테이션 9 Black" pitchFamily="2" charset="-127"/>
              <a:cs typeface="KoPubWorld돋움체_Pro Medium" panose="00000600000000000000" pitchFamily="50" charset="-127"/>
            </a:endParaRPr>
          </a:p>
          <a:p>
            <a:r>
              <a:rPr lang="en-US" altLang="ko-KR" sz="1600">
                <a:latin typeface="프리젠테이션 1 Thin" pitchFamily="2" charset="-127"/>
                <a:ea typeface="프리젠테이션 1 Thin" pitchFamily="2" charset="-127"/>
                <a:cs typeface="KoPubWorld돋움체_Pro Medium" panose="00000600000000000000" pitchFamily="50" charset="-127"/>
              </a:rPr>
              <a:t>1 Thin_</a:t>
            </a:r>
            <a:r>
              <a:rPr lang="ko-KR" altLang="en-US" sz="1600">
                <a:latin typeface="프리젠테이션 1 Thin" pitchFamily="2" charset="-127"/>
                <a:ea typeface="프리젠테이션 1 Thin" pitchFamily="2" charset="-127"/>
                <a:cs typeface="KoPubWorld돋움체_Pro Medium" panose="00000600000000000000" pitchFamily="50" charset="-127"/>
              </a:rPr>
              <a:t>아주 가는 글자가 필요할 땐</a:t>
            </a:r>
          </a:p>
          <a:p>
            <a:r>
              <a:rPr lang="en-US" altLang="ko-KR" sz="1600">
                <a:latin typeface="프리젠테이션 2 ExtraLight" pitchFamily="2" charset="-127"/>
                <a:ea typeface="프리젠테이션 2 ExtraLight" pitchFamily="2" charset="-127"/>
                <a:cs typeface="KoPubWorld돋움체_Pro Medium" panose="00000600000000000000" pitchFamily="50" charset="-127"/>
              </a:rPr>
              <a:t>2 ExtraLight_</a:t>
            </a:r>
            <a:r>
              <a:rPr lang="ko-KR" altLang="en-US" sz="1600">
                <a:latin typeface="프리젠테이션 2 ExtraLight" pitchFamily="2" charset="-127"/>
                <a:ea typeface="프리젠테이션 2 ExtraLight" pitchFamily="2" charset="-127"/>
                <a:cs typeface="KoPubWorld돋움체_Pro Medium" panose="00000600000000000000" pitchFamily="50" charset="-127"/>
              </a:rPr>
              <a:t>조금 덜 중요한 내용은 </a:t>
            </a:r>
          </a:p>
          <a:p>
            <a:r>
              <a:rPr lang="en-US" altLang="ko-KR" sz="1600">
                <a:latin typeface="프리젠테이션 3 Light" pitchFamily="2" charset="-127"/>
                <a:ea typeface="프리젠테이션 3 Light" pitchFamily="2" charset="-127"/>
                <a:cs typeface="KoPubWorld돋움체_Pro Medium" panose="00000600000000000000" pitchFamily="50" charset="-127"/>
              </a:rPr>
              <a:t>3 Light_</a:t>
            </a:r>
            <a:r>
              <a:rPr lang="ko-KR" altLang="en-US" sz="1600">
                <a:latin typeface="프리젠테이션 3 Light" pitchFamily="2" charset="-127"/>
                <a:ea typeface="프리젠테이션 3 Light" pitchFamily="2" charset="-127"/>
                <a:cs typeface="KoPubWorld돋움체_Pro Medium" panose="00000600000000000000" pitchFamily="50" charset="-127"/>
              </a:rPr>
              <a:t>내용이 빽빽할 땐 가는 본문용 </a:t>
            </a:r>
          </a:p>
          <a:p>
            <a:r>
              <a:rPr lang="en-US" altLang="ko-KR" sz="1600">
                <a:latin typeface="프리젠테이션 4 Regular" pitchFamily="2" charset="-127"/>
                <a:ea typeface="프리젠테이션 4 Regular" pitchFamily="2" charset="-127"/>
                <a:cs typeface="KoPubWorld돋움체_Pro Medium" panose="00000600000000000000" pitchFamily="50" charset="-127"/>
              </a:rPr>
              <a:t>4 Regular_</a:t>
            </a:r>
            <a:r>
              <a:rPr lang="ko-KR" altLang="en-US" sz="1600">
                <a:latin typeface="프리젠테이션 4 Regular" pitchFamily="2" charset="-127"/>
                <a:ea typeface="프리젠테이션 4 Regular" pitchFamily="2" charset="-127"/>
                <a:cs typeface="KoPubWorld돋움체_Pro Medium" panose="00000600000000000000" pitchFamily="50" charset="-127"/>
              </a:rPr>
              <a:t>무난하게</a:t>
            </a:r>
            <a:r>
              <a:rPr lang="en-US" altLang="ko-KR" sz="1600">
                <a:latin typeface="프리젠테이션 4 Regular" pitchFamily="2" charset="-127"/>
                <a:ea typeface="프리젠테이션 4 Regular" pitchFamily="2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1600">
                <a:latin typeface="프리젠테이션 4 Regular" pitchFamily="2" charset="-127"/>
                <a:ea typeface="프리젠테이션 4 Regular" pitchFamily="2" charset="-127"/>
                <a:cs typeface="KoPubWorld돋움체_Pro Medium" panose="00000600000000000000" pitchFamily="50" charset="-127"/>
              </a:rPr>
              <a:t>딱 기본 본문용 </a:t>
            </a: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5 Medium_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내용이 헐렁할 땐 굵은 본문용 </a:t>
            </a:r>
          </a:p>
          <a:p>
            <a:r>
              <a:rPr lang="en-US" altLang="ko-KR" sz="1600">
                <a:latin typeface="프리젠테이션 6 SemiBold" pitchFamily="2" charset="-127"/>
                <a:ea typeface="프리젠테이션 6 SemiBold" pitchFamily="2" charset="-127"/>
                <a:cs typeface="KoPubWorld돋움체_Pro Medium" panose="00000600000000000000" pitchFamily="50" charset="-127"/>
              </a:rPr>
              <a:t>6 SemiBold_</a:t>
            </a:r>
            <a:r>
              <a:rPr lang="ko-KR" altLang="en-US" sz="1600">
                <a:latin typeface="프리젠테이션 6 SemiBold" pitchFamily="2" charset="-127"/>
                <a:ea typeface="프리젠테이션 6 SemiBold" pitchFamily="2" charset="-127"/>
                <a:cs typeface="KoPubWorld돋움체_Pro Medium" panose="00000600000000000000" pitchFamily="50" charset="-127"/>
              </a:rPr>
              <a:t>미듐이 아쉽다면 </a:t>
            </a:r>
          </a:p>
          <a:p>
            <a:r>
              <a:rPr lang="en-US" altLang="ko-KR" sz="1600">
                <a:latin typeface="프리젠테이션 7 Bold" pitchFamily="2" charset="-127"/>
                <a:ea typeface="프리젠테이션 7 Bold" pitchFamily="2" charset="-127"/>
                <a:cs typeface="KoPubWorld돋움체_Pro Medium" panose="00000600000000000000" pitchFamily="50" charset="-127"/>
              </a:rPr>
              <a:t>7 Bold_</a:t>
            </a:r>
            <a:r>
              <a:rPr lang="ko-KR" altLang="en-US" sz="1600">
                <a:latin typeface="프리젠테이션 7 Bold" pitchFamily="2" charset="-127"/>
                <a:ea typeface="프리젠테이션 7 Bold" pitchFamily="2" charset="-127"/>
                <a:cs typeface="KoPubWorld돋움체_Pro Medium" panose="00000600000000000000" pitchFamily="50" charset="-127"/>
              </a:rPr>
              <a:t>중요 내용 강조할 땐 </a:t>
            </a:r>
          </a:p>
          <a:p>
            <a:r>
              <a:rPr lang="en-US" altLang="ko-KR" sz="1600">
                <a:latin typeface="프리젠테이션 8 ExtraBold" pitchFamily="2" charset="-127"/>
                <a:ea typeface="프리젠테이션 8 ExtraBold" pitchFamily="2" charset="-127"/>
                <a:cs typeface="KoPubWorld돋움체_Pro Medium" panose="00000600000000000000" pitchFamily="50" charset="-127"/>
              </a:rPr>
              <a:t>8 ExtraBold_</a:t>
            </a:r>
            <a:r>
              <a:rPr lang="ko-KR" altLang="en-US" sz="1600">
                <a:latin typeface="프리젠테이션 8 ExtraBold" pitchFamily="2" charset="-127"/>
                <a:ea typeface="프리젠테이션 8 ExtraBold" pitchFamily="2" charset="-127"/>
                <a:cs typeface="KoPubWorld돋움체_Pro Medium" panose="00000600000000000000" pitchFamily="50" charset="-127"/>
              </a:rPr>
              <a:t>강조용으로도 제목용으로도 좋은</a:t>
            </a:r>
          </a:p>
          <a:p>
            <a:r>
              <a:rPr lang="en-US" altLang="ko-KR" sz="1600">
                <a:latin typeface="프리젠테이션 9 Black" pitchFamily="2" charset="-127"/>
                <a:ea typeface="프리젠테이션 9 Black" pitchFamily="2" charset="-127"/>
                <a:cs typeface="KoPubWorld돋움체_Pro Medium" panose="00000600000000000000" pitchFamily="50" charset="-127"/>
              </a:rPr>
              <a:t>9 Black_</a:t>
            </a:r>
            <a:r>
              <a:rPr lang="ko-KR" altLang="en-US" sz="1600">
                <a:latin typeface="프리젠테이션 9 Black" pitchFamily="2" charset="-127"/>
                <a:ea typeface="프리젠테이션 9 Black" pitchFamily="2" charset="-127"/>
                <a:cs typeface="KoPubWorld돋움체_Pro Medium" panose="00000600000000000000" pitchFamily="50" charset="-127"/>
              </a:rPr>
              <a:t>가장 굵은 제목용 </a:t>
            </a:r>
            <a:endParaRPr lang="en-US" altLang="ko-KR" sz="1600">
              <a:latin typeface="프리젠테이션 9 Black" pitchFamily="2" charset="-127"/>
              <a:ea typeface="프리젠테이션 9 Black" pitchFamily="2" charset="-127"/>
              <a:cs typeface="KoPubWorld돋움체_Pro Medium" panose="00000600000000000000" pitchFamily="50" charset="-127"/>
            </a:endParaRPr>
          </a:p>
          <a:p>
            <a:endParaRPr lang="en-US" altLang="ko-KR" sz="1600">
              <a:latin typeface="프리젠테이션 5 Medium" pitchFamily="2" charset="-127"/>
              <a:ea typeface="프리젠테이션 5 Medium" pitchFamily="2" charset="-127"/>
              <a:cs typeface="KoPubWorld돋움체_Pro Medium" panose="00000600000000000000" pitchFamily="50" charset="-127"/>
            </a:endParaRPr>
          </a:p>
          <a:p>
            <a:r>
              <a:rPr lang="en-US" altLang="ko-KR" sz="1600">
                <a:latin typeface="프리젠테이션 9 Black" pitchFamily="2" charset="-127"/>
                <a:ea typeface="프리젠테이션 9 Black" pitchFamily="2" charset="-127"/>
                <a:cs typeface="KoPubWorld돋움체_Pro Medium" panose="00000600000000000000" pitchFamily="50" charset="-127"/>
              </a:rPr>
              <a:t>  </a:t>
            </a:r>
            <a:r>
              <a:rPr lang="ko-KR" altLang="en-US" sz="1600">
                <a:latin typeface="프리젠테이션 9 Black" pitchFamily="2" charset="-127"/>
                <a:ea typeface="프리젠테이션 9 Black" pitchFamily="2" charset="-127"/>
                <a:cs typeface="KoPubWorld돋움체_Pro Medium" panose="00000600000000000000" pitchFamily="50" charset="-127"/>
              </a:rPr>
              <a:t>주요특징</a:t>
            </a:r>
            <a:endParaRPr lang="en-US" altLang="ko-KR" sz="1600">
              <a:latin typeface="프리젠테이션 9 Black" pitchFamily="2" charset="-127"/>
              <a:ea typeface="프리젠테이션 9 Black" pitchFamily="2" charset="-127"/>
              <a:cs typeface="KoPubWorld돋움체_Pro Medium" panose="00000600000000000000" pitchFamily="50" charset="-127"/>
            </a:endParaRP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1.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글자 높이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폭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,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간격 등이 세밀하게 파워포인트에 적합하도록 조정되어 있음</a:t>
            </a:r>
            <a:endParaRPr lang="en-US" altLang="ko-KR" sz="1600">
              <a:latin typeface="프리젠테이션 5 Medium" pitchFamily="2" charset="-127"/>
              <a:ea typeface="프리젠테이션 5 Medium" pitchFamily="2" charset="-127"/>
              <a:cs typeface="KoPubWorld돋움체_Pro Medium" panose="00000600000000000000" pitchFamily="50" charset="-127"/>
            </a:endParaRP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2.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숫자는 고정폭 적용 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: 111,111 999,999</a:t>
            </a: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3.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로마숫자는 세리프 적용 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: ⅠⅡⅢⅣⅤⅥⅦⅧⅨⅩⅪⅫ</a:t>
            </a: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4.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한자 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1,800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자 내장 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: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漢 金 東</a:t>
            </a:r>
            <a:endParaRPr lang="en-US" altLang="ko-KR" sz="1600">
              <a:latin typeface="프리젠테이션 5 Medium" pitchFamily="2" charset="-127"/>
              <a:ea typeface="프리젠테이션 5 Medium" pitchFamily="2" charset="-127"/>
              <a:cs typeface="KoPubWorld돋움체_Pro Medium" panose="00000600000000000000" pitchFamily="50" charset="-127"/>
            </a:endParaRP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5.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예쁜 글머리 기호 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: </a:t>
            </a: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6.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예쁘고 다양한 확장 문자 내장 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:</a:t>
            </a: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  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󰀁󰀂󰀃󰀄󰀅󰀆󰀆󰀇󰀈󰀉󰀊󰀋󰀌󰀍󰀎󰀐󰀑󰀒󰀓󰀔󰀕󰀖󰀗󰀘󰀙󰀚󰀛󰀜󰀝󰀠󰀡󰀢󰀣</a:t>
            </a:r>
            <a:endParaRPr lang="en-US" altLang="ko-KR" sz="1600">
              <a:latin typeface="프리젠테이션 5 Medium" pitchFamily="2" charset="-127"/>
              <a:ea typeface="프리젠테이션 5 Medium" pitchFamily="2" charset="-127"/>
              <a:cs typeface="KoPubWorld돋움체_Pro Medium" panose="00000600000000000000" pitchFamily="50" charset="-127"/>
            </a:endParaRP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  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󰀤󰀥󰀦󰀧󰀨󰀩󰀰󰀱󰀲󰀳󰀴󰀵󰀶󰀷󰀸󰀹󰁀󰁁󰁂󰁃󰁄󰁅󰄡󰄤󰄥󰄦󰄨󰄩󰄱󰄴󰄻󰅒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…</a:t>
            </a:r>
          </a:p>
          <a:p>
            <a:endParaRPr lang="en-US" altLang="ko-KR" sz="1600">
              <a:latin typeface="프리젠테이션 5 Medium" pitchFamily="2" charset="-127"/>
              <a:ea typeface="프리젠테이션 5 Medium" pitchFamily="2" charset="-127"/>
              <a:cs typeface="KoPubWorld돋움체_Pro Medium" panose="00000600000000000000" pitchFamily="50" charset="-127"/>
            </a:endParaRPr>
          </a:p>
          <a:p>
            <a:r>
              <a:rPr lang="en-US" altLang="ko-KR" sz="1600">
                <a:latin typeface="프리젠테이션 9 Black" pitchFamily="2" charset="-127"/>
                <a:ea typeface="프리젠테이션 9 Black" pitchFamily="2" charset="-127"/>
                <a:cs typeface="KoPubWorld돋움체_Pro Medium" panose="00000600000000000000" pitchFamily="50" charset="-127"/>
              </a:rPr>
              <a:t>  </a:t>
            </a:r>
            <a:r>
              <a:rPr lang="ko-KR" altLang="en-US" sz="1600">
                <a:latin typeface="프리젠테이션 9 Black" pitchFamily="2" charset="-127"/>
                <a:ea typeface="프리젠테이션 9 Black" pitchFamily="2" charset="-127"/>
                <a:cs typeface="KoPubWorld돋움체_Pro Medium" panose="00000600000000000000" pitchFamily="50" charset="-127"/>
              </a:rPr>
              <a:t>파워포인트 파일 설정</a:t>
            </a:r>
            <a:endParaRPr lang="en-US" altLang="ko-KR" sz="1600">
              <a:latin typeface="프리젠테이션 9 Black" pitchFamily="2" charset="-127"/>
              <a:ea typeface="프리젠테이션 9 Black" pitchFamily="2" charset="-127"/>
              <a:cs typeface="KoPubWorld돋움체_Pro Medium" panose="00000600000000000000" pitchFamily="50" charset="-127"/>
            </a:endParaRPr>
          </a:p>
          <a:p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파일 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–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옵션 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–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저장 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– </a:t>
            </a:r>
            <a:r>
              <a:rPr lang="ko-KR" altLang="en-US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파일의 글꼴 포함 </a:t>
            </a:r>
            <a:endParaRPr lang="en-US" altLang="ko-KR" sz="1600">
              <a:latin typeface="프리젠테이션 5 Medium" pitchFamily="2" charset="-127"/>
              <a:ea typeface="프리젠테이션 5 Medium" pitchFamily="2" charset="-127"/>
              <a:cs typeface="KoPubWorld돋움체_Pro Medium" panose="00000600000000000000" pitchFamily="50" charset="-127"/>
            </a:endParaRPr>
          </a:p>
          <a:p>
            <a:endParaRPr lang="en-US" altLang="ko-KR" sz="1600">
              <a:latin typeface="프리젠테이션 5 Medium" pitchFamily="2" charset="-127"/>
              <a:ea typeface="프리젠테이션 5 Medium" pitchFamily="2" charset="-127"/>
              <a:cs typeface="KoPubWorld돋움체_Pro Medium" panose="00000600000000000000" pitchFamily="50" charset="-127"/>
            </a:endParaRPr>
          </a:p>
          <a:p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  <a:hlinkClick r:id="rId2"/>
              </a:rPr>
              <a:t>https://freesentation.blog/</a:t>
            </a:r>
            <a:r>
              <a:rPr lang="en-US" altLang="ko-KR" sz="1600">
                <a:latin typeface="프리젠테이션 5 Medium" pitchFamily="2" charset="-127"/>
                <a:ea typeface="프리젠테이션 5 Medium" pitchFamily="2" charset="-127"/>
                <a:cs typeface="KoPubWorld돋움체_Pro Medium" panose="00000600000000000000" pitchFamily="50" charset="-127"/>
              </a:rPr>
              <a:t> 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E23910B-DCAD-4DBD-B0E9-FD9E00EF0284}"/>
              </a:ext>
            </a:extLst>
          </p:cNvPr>
          <p:cNvSpPr/>
          <p:nvPr/>
        </p:nvSpPr>
        <p:spPr>
          <a:xfrm>
            <a:off x="4932040" y="692696"/>
            <a:ext cx="3960440" cy="1008112"/>
          </a:xfrm>
          <a:prstGeom prst="roundRect">
            <a:avLst>
              <a:gd name="adj" fmla="val 11240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파워포인트 작성후</a:t>
            </a:r>
            <a:endParaRPr lang="en-US" altLang="ko-KR"/>
          </a:p>
          <a:p>
            <a:pPr algn="ctr"/>
            <a:r>
              <a:rPr lang="ko-KR" altLang="en-US"/>
              <a:t>본 페이지를 삭제하시면 됩니다</a:t>
            </a:r>
            <a:r>
              <a:rPr lang="en-US" altLang="ko-KR"/>
              <a:t>.</a:t>
            </a:r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B4C17B9-019A-43D2-A81F-64DC84AF30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3"/>
            <a:ext cx="9144000" cy="685639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제목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2500">
                <a:solidFill>
                  <a:schemeClr val="tx1"/>
                </a:solidFill>
              </a:rPr>
              <a:t>2024xxxx</a:t>
            </a:r>
          </a:p>
          <a:p>
            <a:r>
              <a:rPr lang="ko-KR" altLang="en-US" sz="2500">
                <a:solidFill>
                  <a:schemeClr val="tx1"/>
                </a:solidFill>
              </a:rPr>
              <a:t>하이젠모터㈜ 기술연구소</a:t>
            </a:r>
            <a:endParaRPr lang="en-US" altLang="ko-KR" sz="2500">
              <a:solidFill>
                <a:schemeClr val="tx1"/>
              </a:solidFill>
            </a:endParaRPr>
          </a:p>
          <a:p>
            <a:r>
              <a:rPr lang="ko-KR" altLang="en-US" sz="2500">
                <a:solidFill>
                  <a:schemeClr val="tx1"/>
                </a:solidFill>
              </a:rPr>
              <a:t>김동호 수석연구원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BA2C89-7281-4C0E-A321-3CE529974DBA}"/>
              </a:ext>
            </a:extLst>
          </p:cNvPr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gradFill>
            <a:gsLst>
              <a:gs pos="0">
                <a:schemeClr val="tx1"/>
              </a:gs>
              <a:gs pos="50000">
                <a:schemeClr val="tx1">
                  <a:alpha val="3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KoPubWorld돋움체_Pro Bold" panose="00000800000000000000" pitchFamily="50" charset="-127"/>
              </a:rPr>
              <a:t>-</a:t>
            </a:r>
            <a:endParaRPr lang="ko-KR" altLang="en-US">
              <a:solidFill>
                <a:schemeClr val="bg1"/>
              </a:solidFill>
              <a:latin typeface="프리젠테이션 9 Black" pitchFamily="2" charset="-127"/>
              <a:ea typeface="프리젠테이션 9 Black" pitchFamily="2" charset="-127"/>
              <a:cs typeface="KoPubWorld돋움체_Pro Bold" panose="00000800000000000000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F77A8CA-8D67-41D3-94C3-EE8DA34BDD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6"/>
            <a:ext cx="9144000" cy="685639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gradFill>
            <a:gsLst>
              <a:gs pos="0">
                <a:schemeClr val="tx1"/>
              </a:gs>
              <a:gs pos="50000">
                <a:schemeClr val="tx1">
                  <a:alpha val="3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KoPubWorld돋움체_Pro Bold" panose="00000800000000000000" pitchFamily="50" charset="-127"/>
              </a:rPr>
              <a:t>-</a:t>
            </a:r>
            <a:endParaRPr lang="ko-KR" altLang="en-US">
              <a:solidFill>
                <a:schemeClr val="bg1"/>
              </a:solidFill>
              <a:latin typeface="프리젠테이션 9 Black" pitchFamily="2" charset="-127"/>
              <a:ea typeface="프리젠테이션 9 Black" pitchFamily="2" charset="-127"/>
              <a:cs typeface="KoPubWorld돋움체_Pro Bold" panose="00000800000000000000" pitchFamily="50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8674E90C-AB62-4448-AA22-FAE15437F207}"/>
              </a:ext>
            </a:extLst>
          </p:cNvPr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프리젠테이션 9 Black" pitchFamily="2" charset="-127"/>
                <a:ea typeface="프리젠테이션 9 Black" pitchFamily="2" charset="-127"/>
                <a:cs typeface="+mj-cs"/>
              </a:defRPr>
            </a:lvl1pPr>
          </a:lstStyle>
          <a:p>
            <a:r>
              <a:rPr lang="ko-KR" altLang="en-US"/>
              <a:t>소제목</a:t>
            </a:r>
          </a:p>
        </p:txBody>
      </p:sp>
    </p:spTree>
    <p:extLst>
      <p:ext uri="{BB962C8B-B14F-4D97-AF65-F5344CB8AC3E}">
        <p14:creationId xmlns:p14="http://schemas.microsoft.com/office/powerpoint/2010/main" val="2393557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gradFill>
            <a:gsLst>
              <a:gs pos="0">
                <a:schemeClr val="tx1"/>
              </a:gs>
              <a:gs pos="50000">
                <a:schemeClr val="tx1">
                  <a:alpha val="3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KoPubWorld돋움체_Pro Bold" panose="00000800000000000000" pitchFamily="50" charset="-127"/>
              </a:rPr>
              <a:t>-</a:t>
            </a:r>
            <a:endParaRPr lang="ko-KR" altLang="en-US">
              <a:solidFill>
                <a:schemeClr val="bg1"/>
              </a:solidFill>
              <a:latin typeface="프리젠테이션 9 Black" pitchFamily="2" charset="-127"/>
              <a:ea typeface="프리젠테이션 9 Black" pitchFamily="2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4595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gradFill>
            <a:gsLst>
              <a:gs pos="0">
                <a:schemeClr val="tx1"/>
              </a:gs>
              <a:gs pos="50000">
                <a:schemeClr val="tx1">
                  <a:alpha val="3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프리젠테이션 9 Black" pitchFamily="2" charset="-127"/>
                <a:ea typeface="프리젠테이션 9 Black" pitchFamily="2" charset="-127"/>
                <a:cs typeface="KoPubWorld돋움체_Pro Bold" panose="00000800000000000000" pitchFamily="50" charset="-127"/>
              </a:rPr>
              <a:t>-</a:t>
            </a:r>
            <a:endParaRPr lang="ko-KR" altLang="en-US">
              <a:solidFill>
                <a:schemeClr val="bg1"/>
              </a:solidFill>
              <a:latin typeface="프리젠테이션 9 Black" pitchFamily="2" charset="-127"/>
              <a:ea typeface="프리젠테이션 9 Black" pitchFamily="2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C2EE705-D51D-4962-B7CD-26439172F518}"/>
              </a:ext>
            </a:extLst>
          </p:cNvPr>
          <p:cNvSpPr txBox="1">
            <a:spLocks/>
          </p:cNvSpPr>
          <p:nvPr/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프리젠테이션 9 Black" pitchFamily="2" charset="-127"/>
                <a:ea typeface="프리젠테이션 9 Black" pitchFamily="2" charset="-127"/>
                <a:cs typeface="+mj-cs"/>
              </a:defRPr>
            </a:lvl1pPr>
          </a:lstStyle>
          <a:p>
            <a:r>
              <a:rPr lang="en-US" altLang="ko-KR"/>
              <a:t>fin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095140"/>
      </p:ext>
    </p:extLst>
  </p:cSld>
  <p:clrMapOvr>
    <a:masterClrMapping/>
  </p:clrMapOvr>
</p:sld>
</file>

<file path=ppt/theme/theme1.xml><?xml version="1.0" encoding="utf-8"?>
<a:theme xmlns:a="http://schemas.openxmlformats.org/drawingml/2006/main" name="DymaxionKim_PPTX_KoPub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reesentation">
      <a:majorFont>
        <a:latin typeface="프리젠테이션 9 Black"/>
        <a:ea typeface="프리젠테이션 9 Black"/>
        <a:cs typeface=""/>
      </a:majorFont>
      <a:minorFont>
        <a:latin typeface="프리젠테이션 5 Medium"/>
        <a:ea typeface="프리젠테이션 5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maxionKim_PPTX_KoPub" id="{D7A06105-A674-48F7-81C7-794ADD488AC8}" vid="{A9353459-571A-4A57-8AA3-F9AA7D8E94A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DymaxionKim_PPTX_KoPub</Template>
  <TotalTime>6607</TotalTime>
  <Words>169</Words>
  <Application>Microsoft Office PowerPoint</Application>
  <PresentationFormat>화면 슬라이드 쇼(4:3)</PresentationFormat>
  <Paragraphs>38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6" baseType="lpstr">
      <vt:lpstr>프리젠테이션 9 Black</vt:lpstr>
      <vt:lpstr>프리젠테이션 1 Thin</vt:lpstr>
      <vt:lpstr>프리젠테이션 4 Regular</vt:lpstr>
      <vt:lpstr>프리젠테이션 3 Light</vt:lpstr>
      <vt:lpstr>프리젠테이션 6 SemiBold</vt:lpstr>
      <vt:lpstr>프리젠테이션 7 Bold</vt:lpstr>
      <vt:lpstr>프리젠테이션 5 Medium</vt:lpstr>
      <vt:lpstr>프리젠테이션 2 ExtraLight</vt:lpstr>
      <vt:lpstr>Arial</vt:lpstr>
      <vt:lpstr>프리젠테이션 8 ExtraBold</vt:lpstr>
      <vt:lpstr>DymaxionKim_PPTX_KoPub</vt:lpstr>
      <vt:lpstr>PowerPoint 프레젠테이션</vt:lpstr>
      <vt:lpstr>제목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Microsoft Corporation</dc:creator>
  <cp:lastModifiedBy>Kim, DongHo</cp:lastModifiedBy>
  <cp:revision>164</cp:revision>
  <dcterms:created xsi:type="dcterms:W3CDTF">2006-10-05T04:04:58Z</dcterms:created>
  <dcterms:modified xsi:type="dcterms:W3CDTF">2025-01-16T01:00:48Z</dcterms:modified>
</cp:coreProperties>
</file>

<file path=docProps/thumbnail.jpeg>
</file>